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210329"/>
              </p:ext>
            </p:extLst>
          </p:nvPr>
        </p:nvGraphicFramePr>
        <p:xfrm>
          <a:off x="180474" y="223710"/>
          <a:ext cx="7025777" cy="3928679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Wait this isn’t a Classifier?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shooting box, hands relaxed at sides OR facing </a:t>
                      </a:r>
                      <a:r>
                        <a:rPr lang="en-US" sz="1100" b="1" i="0" u="none" strike="noStrike" kern="1200" cap="none" spc="0" baseline="0" dirty="0" err="1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uprange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, wrists above respective shoulders. PCC shouldered pointing at cone, OR buttstock on belt pointed generally at cone.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X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X paper, X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failing to perform a mandatory reload will be a procedural per shot fired. Failing to fire strong hand only will be a procedural per shot fired.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Array 1: left 3 paper targets. Array 2: right 3 paper targets.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String 1: engage either array with 2 rounds each, perform a mandatory reload and engage the remaining array strong hand only.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String 2: using the opposite start position from string 1, engage either array with 2 rounds each, perform a mandatory reload and engage the remaining array freestyle with 2 rounds each.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513C248-1A02-4AAD-A5B4-57C8F50A17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4182886"/>
            <a:ext cx="7025777" cy="49471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152</Words>
  <Application>Microsoft Office PowerPoint</Application>
  <PresentationFormat>Custom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2019-07-22T20:09:14Z</dcterms:modified>
  <cp:category>Shooting</cp:category>
</cp:coreProperties>
</file>

<file path=docProps/thumbnail.jpeg>
</file>